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29" autoAdjust="0"/>
    <p:restoredTop sz="94660"/>
  </p:normalViewPr>
  <p:slideViewPr>
    <p:cSldViewPr snapToGrid="0">
      <p:cViewPr varScale="1">
        <p:scale>
          <a:sx n="87" d="100"/>
          <a:sy n="87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jolijn Kruizinga" userId="346ba030-023e-456a-bf91-258270dfab19" providerId="ADAL" clId="{E8640FEB-5DB0-4FF4-9C9D-C36E4E47EB20}"/>
    <pc:docChg chg="delSld modSld">
      <pc:chgData name="Marjolijn Kruizinga" userId="346ba030-023e-456a-bf91-258270dfab19" providerId="ADAL" clId="{E8640FEB-5DB0-4FF4-9C9D-C36E4E47EB20}" dt="2019-09-09T15:34:07.834" v="1" actId="2696"/>
      <pc:docMkLst>
        <pc:docMk/>
      </pc:docMkLst>
      <pc:sldChg chg="modSp">
        <pc:chgData name="Marjolijn Kruizinga" userId="346ba030-023e-456a-bf91-258270dfab19" providerId="ADAL" clId="{E8640FEB-5DB0-4FF4-9C9D-C36E4E47EB20}" dt="2019-09-09T15:33:49.615" v="0" actId="20577"/>
        <pc:sldMkLst>
          <pc:docMk/>
          <pc:sldMk cId="2068935784" sldId="257"/>
        </pc:sldMkLst>
        <pc:spChg chg="mod">
          <ac:chgData name="Marjolijn Kruizinga" userId="346ba030-023e-456a-bf91-258270dfab19" providerId="ADAL" clId="{E8640FEB-5DB0-4FF4-9C9D-C36E4E47EB20}" dt="2019-09-09T15:33:49.615" v="0" actId="20577"/>
          <ac:spMkLst>
            <pc:docMk/>
            <pc:sldMk cId="2068935784" sldId="257"/>
            <ac:spMk id="3" creationId="{7EFDA802-8783-4FF9-AA51-50327CD8E97F}"/>
          </ac:spMkLst>
        </pc:spChg>
      </pc:sldChg>
      <pc:sldChg chg="del">
        <pc:chgData name="Marjolijn Kruizinga" userId="346ba030-023e-456a-bf91-258270dfab19" providerId="ADAL" clId="{E8640FEB-5DB0-4FF4-9C9D-C36E4E47EB20}" dt="2019-09-09T15:34:07.834" v="1" actId="2696"/>
        <pc:sldMkLst>
          <pc:docMk/>
          <pc:sldMk cId="3816574161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170B05-BCFB-4DE5-86BB-E221CA7DA5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Marketingplan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1BE821A-C41F-4FCA-A303-CC16171577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4971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D16F34-5714-4BAA-B06D-38766A251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FDA802-8783-4FF9-AA51-50327CD8E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Theorie doelgroep</a:t>
            </a:r>
          </a:p>
          <a:p>
            <a:r>
              <a:rPr lang="nl-NL" dirty="0"/>
              <a:t>Uitwerken doelgroep in verslag</a:t>
            </a:r>
          </a:p>
        </p:txBody>
      </p:sp>
    </p:spTree>
    <p:extLst>
      <p:ext uri="{BB962C8B-B14F-4D97-AF65-F5344CB8AC3E}">
        <p14:creationId xmlns:p14="http://schemas.microsoft.com/office/powerpoint/2010/main" val="2068935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54DE3E-AFD8-44A7-B6B1-8C237EE03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Doelgroepen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3657E3-2C55-4356-8CCE-ED73AE7EB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Doelgroep is een nauwkeurig omschreven potentiële klanten op wie je je richt.</a:t>
            </a:r>
          </a:p>
          <a:p>
            <a:r>
              <a:rPr lang="nl-NL" dirty="0"/>
              <a:t>Gemeenschappelijke kenmerken;</a:t>
            </a:r>
          </a:p>
          <a:p>
            <a:r>
              <a:rPr lang="nl-NL" dirty="0"/>
              <a:t>Je kunt hierop gaan richten.</a:t>
            </a:r>
          </a:p>
          <a:p>
            <a:endParaRPr lang="nl-NL" dirty="0"/>
          </a:p>
          <a:p>
            <a:r>
              <a:rPr lang="nl-NL" dirty="0"/>
              <a:t>Nadeel hiervan? </a:t>
            </a:r>
            <a:r>
              <a:rPr lang="nl-NL" dirty="0">
                <a:sym typeface="Wingdings" panose="05000000000000000000" pitchFamily="2" charset="2"/>
              </a:rPr>
              <a:t> kost veel geld.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509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4ACEBE-D511-4E64-B90E-28DF6FB11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755374"/>
          </a:xfrm>
        </p:spPr>
        <p:txBody>
          <a:bodyPr/>
          <a:lstStyle/>
          <a:p>
            <a:r>
              <a:rPr lang="nl-NL" dirty="0"/>
              <a:t>Segmentatiecriteria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F03A67-4797-417E-9A2B-7A90C4511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55374"/>
            <a:ext cx="9601200" cy="6308035"/>
          </a:xfrm>
        </p:spPr>
        <p:txBody>
          <a:bodyPr/>
          <a:lstStyle/>
          <a:p>
            <a:r>
              <a:rPr lang="nl-NL" dirty="0"/>
              <a:t>Geografische criteria </a:t>
            </a:r>
          </a:p>
          <a:p>
            <a:pPr marL="0" indent="0">
              <a:buNone/>
            </a:pPr>
            <a:r>
              <a:rPr lang="nl-NL" dirty="0"/>
              <a:t>Waar wonen je klanten?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Demografische criteria</a:t>
            </a:r>
          </a:p>
          <a:p>
            <a:pPr marL="0" indent="0">
              <a:buNone/>
            </a:pPr>
            <a:r>
              <a:rPr lang="nl-NL" dirty="0"/>
              <a:t>Leeftijd, geslacht, etnische afkomst, grootte en samenstelling huishoudens.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err="1"/>
              <a:t>Socio-economsiche</a:t>
            </a:r>
            <a:r>
              <a:rPr lang="nl-NL" dirty="0"/>
              <a:t> criteria</a:t>
            </a:r>
          </a:p>
          <a:p>
            <a:pPr marL="0" indent="0">
              <a:buNone/>
            </a:pPr>
            <a:r>
              <a:rPr lang="nl-NL" dirty="0"/>
              <a:t>Beschrijf beroep, opleiding, sociale klassen, inkomens.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Psychografische criteria</a:t>
            </a:r>
          </a:p>
          <a:p>
            <a:pPr marL="0" indent="0">
              <a:buNone/>
            </a:pPr>
            <a:r>
              <a:rPr lang="nl-NL" dirty="0"/>
              <a:t>Karaktereigenschappen en een bepaalde lifestyle.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Gedragscriteria </a:t>
            </a:r>
          </a:p>
          <a:p>
            <a:pPr marL="0" indent="0">
              <a:buNone/>
            </a:pPr>
            <a:r>
              <a:rPr lang="nl-NL" dirty="0"/>
              <a:t>Wat is het koopgedrag en de bereidheid om jouw producten te kopen?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01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392340-F88F-4CD8-94B7-F7B043D3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Is jouw doelgroep zinvol?</a:t>
            </a:r>
            <a:br>
              <a:rPr lang="nl-NL" dirty="0"/>
            </a:br>
            <a:r>
              <a:rPr lang="nl-NL" dirty="0"/>
              <a:t>Effectieve marktsegmentatie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23086E-940B-4648-8952-B00A96E17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Omvang </a:t>
            </a:r>
            <a:r>
              <a:rPr lang="nl-NL" dirty="0">
                <a:sym typeface="Wingdings" panose="05000000000000000000" pitchFamily="2" charset="2"/>
              </a:rPr>
              <a:t> groot genoeg zijn. </a:t>
            </a:r>
            <a:endParaRPr lang="nl-NL" dirty="0"/>
          </a:p>
          <a:p>
            <a:endParaRPr lang="nl-NL" dirty="0"/>
          </a:p>
          <a:p>
            <a:r>
              <a:rPr lang="nl-NL" dirty="0"/>
              <a:t>Meetbaarheid </a:t>
            </a:r>
            <a:r>
              <a:rPr lang="nl-NL" dirty="0">
                <a:sym typeface="Wingdings" panose="05000000000000000000" pitchFamily="2" charset="2"/>
              </a:rPr>
              <a:t> zijn jouw beschrijvingen meetbaar?</a:t>
            </a:r>
            <a:endParaRPr lang="nl-NL" dirty="0"/>
          </a:p>
          <a:p>
            <a:endParaRPr lang="nl-NL" dirty="0"/>
          </a:p>
          <a:p>
            <a:r>
              <a:rPr lang="nl-NL" dirty="0"/>
              <a:t>Homogeniteit </a:t>
            </a:r>
            <a:r>
              <a:rPr lang="nl-NL" dirty="0">
                <a:sym typeface="Wingdings" panose="05000000000000000000" pitchFamily="2" charset="2"/>
              </a:rPr>
              <a:t> hebben ze allemaal gelijke kenmerken?</a:t>
            </a:r>
            <a:endParaRPr lang="nl-NL" dirty="0"/>
          </a:p>
          <a:p>
            <a:endParaRPr lang="nl-NL" dirty="0"/>
          </a:p>
          <a:p>
            <a:r>
              <a:rPr lang="nl-NL" dirty="0"/>
              <a:t>Bereikbaarheid </a:t>
            </a:r>
            <a:r>
              <a:rPr lang="nl-NL" dirty="0">
                <a:sym typeface="Wingdings" panose="05000000000000000000" pitchFamily="2" charset="2"/>
              </a:rPr>
              <a:t> zijn ze bereikbaar via communicatie of distributie.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0955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1FA9CE-BDA6-46B1-89D9-70B486D5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Effectieve vraag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D56D64-8F20-48B7-845A-C47C61431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10078278" cy="3581400"/>
          </a:xfrm>
        </p:spPr>
        <p:txBody>
          <a:bodyPr>
            <a:normAutofit fontScale="40000" lnSpcReduction="20000"/>
          </a:bodyPr>
          <a:lstStyle/>
          <a:p>
            <a:r>
              <a:rPr lang="nl-NL" sz="5000" dirty="0"/>
              <a:t>Effectieve vraag = hoeveelheid product die in een bepaalde periode wordt verkocht.</a:t>
            </a:r>
          </a:p>
          <a:p>
            <a:endParaRPr lang="nl-NL" sz="5000" dirty="0"/>
          </a:p>
          <a:p>
            <a:r>
              <a:rPr lang="nl-NL" sz="5000" dirty="0"/>
              <a:t>Herhalingsvraag </a:t>
            </a:r>
            <a:r>
              <a:rPr lang="nl-NL" sz="5000" dirty="0">
                <a:sym typeface="Wingdings" panose="05000000000000000000" pitchFamily="2" charset="2"/>
              </a:rPr>
              <a:t> koopt de consument het product een 2</a:t>
            </a:r>
            <a:r>
              <a:rPr lang="nl-NL" sz="5000" baseline="30000" dirty="0">
                <a:sym typeface="Wingdings" panose="05000000000000000000" pitchFamily="2" charset="2"/>
              </a:rPr>
              <a:t>e</a:t>
            </a:r>
            <a:r>
              <a:rPr lang="nl-NL" sz="5000" dirty="0">
                <a:sym typeface="Wingdings" panose="05000000000000000000" pitchFamily="2" charset="2"/>
              </a:rPr>
              <a:t> keer?</a:t>
            </a:r>
          </a:p>
          <a:p>
            <a:r>
              <a:rPr lang="nl-NL" sz="5000" dirty="0">
                <a:sym typeface="Wingdings" panose="05000000000000000000" pitchFamily="2" charset="2"/>
              </a:rPr>
              <a:t>Uitbreidingsvraag  te maken met een toename van de vraag.</a:t>
            </a:r>
          </a:p>
          <a:p>
            <a:pPr marL="0" indent="0">
              <a:buNone/>
            </a:pPr>
            <a:r>
              <a:rPr lang="nl-NL" sz="5000" dirty="0">
                <a:sym typeface="Wingdings" panose="05000000000000000000" pitchFamily="2" charset="2"/>
              </a:rPr>
              <a:t>			Initiële vraag -&gt; 1</a:t>
            </a:r>
            <a:r>
              <a:rPr lang="nl-NL" sz="5000" baseline="30000" dirty="0">
                <a:sym typeface="Wingdings" panose="05000000000000000000" pitchFamily="2" charset="2"/>
              </a:rPr>
              <a:t>e</a:t>
            </a:r>
            <a:r>
              <a:rPr lang="nl-NL" sz="5000" dirty="0">
                <a:sym typeface="Wingdings" panose="05000000000000000000" pitchFamily="2" charset="2"/>
              </a:rPr>
              <a:t> aankoop</a:t>
            </a:r>
          </a:p>
          <a:p>
            <a:pPr marL="0" indent="0">
              <a:buNone/>
            </a:pPr>
            <a:r>
              <a:rPr lang="nl-NL" sz="5000" dirty="0">
                <a:sym typeface="Wingdings" panose="05000000000000000000" pitchFamily="2" charset="2"/>
              </a:rPr>
              <a:t>			Additionele vraag -&gt; extra vraag, extra exemplaar. Vervangt niet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r>
              <a:rPr lang="nl-NL" sz="5000" dirty="0">
                <a:sym typeface="Wingdings" panose="05000000000000000000" pitchFamily="2" charset="2"/>
              </a:rPr>
              <a:t>Vervangingsvraag  vervangt zijn of haar iPhone voor een nieuwe.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			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254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ijsnijden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Bijsnijden</Template>
  <TotalTime>88</TotalTime>
  <Words>169</Words>
  <Application>Microsoft Office PowerPoint</Application>
  <PresentationFormat>Breedbeeld</PresentationFormat>
  <Paragraphs>48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Franklin Gothic Book</vt:lpstr>
      <vt:lpstr>Wingdings</vt:lpstr>
      <vt:lpstr>Bijsnijden</vt:lpstr>
      <vt:lpstr>Marketingplan</vt:lpstr>
      <vt:lpstr>Planning les</vt:lpstr>
      <vt:lpstr>Doelgroepen</vt:lpstr>
      <vt:lpstr>Segmentatiecriteria</vt:lpstr>
      <vt:lpstr>Is jouw doelgroep zinvol? Effectieve marktsegmentatie</vt:lpstr>
      <vt:lpstr>Effectieve vraag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Marketingplan</dc:title>
  <dc:creator>Marjolijn Kruizinga</dc:creator>
  <cp:lastModifiedBy>Marjolijn Kruizinga</cp:lastModifiedBy>
  <cp:revision>5</cp:revision>
  <dcterms:created xsi:type="dcterms:W3CDTF">2019-03-28T13:36:52Z</dcterms:created>
  <dcterms:modified xsi:type="dcterms:W3CDTF">2019-09-09T15:34:17Z</dcterms:modified>
</cp:coreProperties>
</file>